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73" r:id="rId5"/>
    <p:sldId id="259" r:id="rId6"/>
    <p:sldId id="267" r:id="rId7"/>
    <p:sldId id="268" r:id="rId8"/>
    <p:sldId id="269" r:id="rId9"/>
    <p:sldId id="270" r:id="rId10"/>
    <p:sldId id="260" r:id="rId11"/>
    <p:sldId id="271" r:id="rId12"/>
    <p:sldId id="272" r:id="rId13"/>
    <p:sldId id="261" r:id="rId14"/>
    <p:sldId id="262" r:id="rId15"/>
    <p:sldId id="274" r:id="rId16"/>
    <p:sldId id="275" r:id="rId17"/>
    <p:sldId id="276" r:id="rId1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5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2CA7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7" autoAdjust="0"/>
    <p:restoredTop sz="94711"/>
  </p:normalViewPr>
  <p:slideViewPr>
    <p:cSldViewPr snapToGrid="0" snapToObjects="1">
      <p:cViewPr varScale="1">
        <p:scale>
          <a:sx n="107" d="100"/>
          <a:sy n="107" d="100"/>
        </p:scale>
        <p:origin x="1144" y="64"/>
      </p:cViewPr>
      <p:guideLst>
        <p:guide orient="horz" pos="595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FA861B1C-1FCC-4619-8659-EAD2CCA0A5EF}"/>
    <pc:docChg chg="modSld">
      <pc:chgData name="James Clegg" userId="c6df1435-7a36-4b38-be4d-16e68e91152f" providerId="ADAL" clId="{FA861B1C-1FCC-4619-8659-EAD2CCA0A5EF}" dt="2021-06-29T12:33:54.401" v="112"/>
      <pc:docMkLst>
        <pc:docMk/>
      </pc:docMkLst>
      <pc:sldChg chg="modSp">
        <pc:chgData name="James Clegg" userId="c6df1435-7a36-4b38-be4d-16e68e91152f" providerId="ADAL" clId="{FA861B1C-1FCC-4619-8659-EAD2CCA0A5EF}" dt="2021-06-29T11:27:40.675" v="60" actId="1035"/>
        <pc:sldMkLst>
          <pc:docMk/>
          <pc:sldMk cId="2074492544" sldId="262"/>
        </pc:sldMkLst>
        <pc:spChg chg="mod">
          <ac:chgData name="James Clegg" userId="c6df1435-7a36-4b38-be4d-16e68e91152f" providerId="ADAL" clId="{FA861B1C-1FCC-4619-8659-EAD2CCA0A5EF}" dt="2021-06-29T11:26:53.637" v="41" actId="20577"/>
          <ac:spMkLst>
            <pc:docMk/>
            <pc:sldMk cId="2074492544" sldId="262"/>
            <ac:spMk id="3" creationId="{ECE94C8A-4286-4BE0-A60F-92B265123A97}"/>
          </ac:spMkLst>
        </pc:spChg>
        <pc:spChg chg="mod">
          <ac:chgData name="James Clegg" userId="c6df1435-7a36-4b38-be4d-16e68e91152f" providerId="ADAL" clId="{FA861B1C-1FCC-4619-8659-EAD2CCA0A5EF}" dt="2021-06-29T11:27:40.675" v="60" actId="1035"/>
          <ac:spMkLst>
            <pc:docMk/>
            <pc:sldMk cId="2074492544" sldId="262"/>
            <ac:spMk id="370" creationId="{00000000-0000-0000-0000-000000000000}"/>
          </ac:spMkLst>
        </pc:spChg>
      </pc:sldChg>
      <pc:sldChg chg="modSp modAnim">
        <pc:chgData name="James Clegg" userId="c6df1435-7a36-4b38-be4d-16e68e91152f" providerId="ADAL" clId="{FA861B1C-1FCC-4619-8659-EAD2CCA0A5EF}" dt="2021-06-29T11:23:39.031" v="4" actId="1076"/>
        <pc:sldMkLst>
          <pc:docMk/>
          <pc:sldMk cId="1672639599" sldId="272"/>
        </pc:sldMkLst>
        <pc:spChg chg="mod">
          <ac:chgData name="James Clegg" userId="c6df1435-7a36-4b38-be4d-16e68e91152f" providerId="ADAL" clId="{FA861B1C-1FCC-4619-8659-EAD2CCA0A5EF}" dt="2021-06-29T11:23:39.031" v="4" actId="1076"/>
          <ac:spMkLst>
            <pc:docMk/>
            <pc:sldMk cId="1672639599" sldId="272"/>
            <ac:spMk id="27" creationId="{00000000-0000-0000-0000-000000000000}"/>
          </ac:spMkLst>
        </pc:spChg>
      </pc:sldChg>
      <pc:sldChg chg="modSp">
        <pc:chgData name="James Clegg" userId="c6df1435-7a36-4b38-be4d-16e68e91152f" providerId="ADAL" clId="{FA861B1C-1FCC-4619-8659-EAD2CCA0A5EF}" dt="2021-06-29T11:27:51.338" v="61" actId="555"/>
        <pc:sldMkLst>
          <pc:docMk/>
          <pc:sldMk cId="1081366585" sldId="274"/>
        </pc:sldMkLst>
        <pc:spChg chg="mod">
          <ac:chgData name="James Clegg" userId="c6df1435-7a36-4b38-be4d-16e68e91152f" providerId="ADAL" clId="{FA861B1C-1FCC-4619-8659-EAD2CCA0A5EF}" dt="2021-06-29T11:26:50.639" v="40" actId="20577"/>
          <ac:spMkLst>
            <pc:docMk/>
            <pc:sldMk cId="1081366585" sldId="274"/>
            <ac:spMk id="3" creationId="{ECE94C8A-4286-4BE0-A60F-92B265123A97}"/>
          </ac:spMkLst>
        </pc:spChg>
        <pc:spChg chg="mod">
          <ac:chgData name="James Clegg" userId="c6df1435-7a36-4b38-be4d-16e68e91152f" providerId="ADAL" clId="{FA861B1C-1FCC-4619-8659-EAD2CCA0A5EF}" dt="2021-06-29T11:27:51.338" v="61" actId="555"/>
          <ac:spMkLst>
            <pc:docMk/>
            <pc:sldMk cId="1081366585" sldId="274"/>
            <ac:spMk id="7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1:26:49.264" v="39" actId="20577"/>
          <ac:spMkLst>
            <pc:docMk/>
            <pc:sldMk cId="1081366585" sldId="274"/>
            <ac:spMk id="44" creationId="{ECE94C8A-4286-4BE0-A60F-92B265123A97}"/>
          </ac:spMkLst>
        </pc:spChg>
        <pc:spChg chg="mod">
          <ac:chgData name="James Clegg" userId="c6df1435-7a36-4b38-be4d-16e68e91152f" providerId="ADAL" clId="{FA861B1C-1FCC-4619-8659-EAD2CCA0A5EF}" dt="2021-06-29T11:27:20.263" v="50" actId="1035"/>
          <ac:spMkLst>
            <pc:docMk/>
            <pc:sldMk cId="1081366585" sldId="274"/>
            <ac:spMk id="45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1:27:51.338" v="61" actId="555"/>
          <ac:spMkLst>
            <pc:docMk/>
            <pc:sldMk cId="1081366585" sldId="274"/>
            <ac:spMk id="57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1:27:20.263" v="50" actId="1035"/>
          <ac:spMkLst>
            <pc:docMk/>
            <pc:sldMk cId="1081366585" sldId="274"/>
            <ac:spMk id="370" creationId="{00000000-0000-0000-0000-000000000000}"/>
          </ac:spMkLst>
        </pc:spChg>
      </pc:sldChg>
      <pc:sldChg chg="modSp">
        <pc:chgData name="James Clegg" userId="c6df1435-7a36-4b38-be4d-16e68e91152f" providerId="ADAL" clId="{FA861B1C-1FCC-4619-8659-EAD2CCA0A5EF}" dt="2021-06-29T11:31:32.121" v="86" actId="1076"/>
        <pc:sldMkLst>
          <pc:docMk/>
          <pc:sldMk cId="925148511" sldId="275"/>
        </pc:sldMkLst>
        <pc:spChg chg="mod">
          <ac:chgData name="James Clegg" userId="c6df1435-7a36-4b38-be4d-16e68e91152f" providerId="ADAL" clId="{FA861B1C-1FCC-4619-8659-EAD2CCA0A5EF}" dt="2021-06-29T11:31:32.121" v="86" actId="1076"/>
          <ac:spMkLst>
            <pc:docMk/>
            <pc:sldMk cId="925148511" sldId="275"/>
            <ac:spMk id="29" creationId="{8C3DBBA1-EDA7-4139-A438-BF681231F5AF}"/>
          </ac:spMkLst>
        </pc:spChg>
        <pc:spChg chg="mod">
          <ac:chgData name="James Clegg" userId="c6df1435-7a36-4b38-be4d-16e68e91152f" providerId="ADAL" clId="{FA861B1C-1FCC-4619-8659-EAD2CCA0A5EF}" dt="2021-06-29T11:31:27.745" v="85" actId="1076"/>
          <ac:spMkLst>
            <pc:docMk/>
            <pc:sldMk cId="925148511" sldId="275"/>
            <ac:spMk id="43" creationId="{A2E4F9CF-DBED-4049-A975-D1C3E0E064FC}"/>
          </ac:spMkLst>
        </pc:spChg>
        <pc:spChg chg="mod">
          <ac:chgData name="James Clegg" userId="c6df1435-7a36-4b38-be4d-16e68e91152f" providerId="ADAL" clId="{FA861B1C-1FCC-4619-8659-EAD2CCA0A5EF}" dt="2021-06-29T11:31:17.116" v="81" actId="1076"/>
          <ac:spMkLst>
            <pc:docMk/>
            <pc:sldMk cId="925148511" sldId="275"/>
            <ac:spMk id="44" creationId="{9AD4189C-A14B-400F-8A5E-C9650B9B0F3D}"/>
          </ac:spMkLst>
        </pc:spChg>
        <pc:spChg chg="mod">
          <ac:chgData name="James Clegg" userId="c6df1435-7a36-4b38-be4d-16e68e91152f" providerId="ADAL" clId="{FA861B1C-1FCC-4619-8659-EAD2CCA0A5EF}" dt="2021-06-29T11:31:19.110" v="82" actId="1076"/>
          <ac:spMkLst>
            <pc:docMk/>
            <pc:sldMk cId="925148511" sldId="275"/>
            <ac:spMk id="46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1:31:20.782" v="83" actId="1076"/>
          <ac:spMkLst>
            <pc:docMk/>
            <pc:sldMk cId="925148511" sldId="275"/>
            <ac:spMk id="47" creationId="{00000000-0000-0000-0000-000000000000}"/>
          </ac:spMkLst>
        </pc:sp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20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25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32.121" v="86" actId="1076"/>
          <ac:picMkLst>
            <pc:docMk/>
            <pc:sldMk cId="925148511" sldId="275"/>
            <ac:picMk id="28" creationId="{755484E4-C96D-4369-9479-B8800F0252F6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0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1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2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3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4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5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6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7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8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39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40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41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1:25.435" v="84" actId="1076"/>
          <ac:picMkLst>
            <pc:docMk/>
            <pc:sldMk cId="925148511" sldId="275"/>
            <ac:picMk id="42" creationId="{63EC9F8A-C929-4171-AD2F-3D72A0CF8108}"/>
          </ac:picMkLst>
        </pc:picChg>
      </pc:sldChg>
      <pc:sldChg chg="modSp modAnim">
        <pc:chgData name="James Clegg" userId="c6df1435-7a36-4b38-be4d-16e68e91152f" providerId="ADAL" clId="{FA861B1C-1FCC-4619-8659-EAD2CCA0A5EF}" dt="2021-06-29T12:33:54.401" v="112"/>
        <pc:sldMkLst>
          <pc:docMk/>
          <pc:sldMk cId="2596752414" sldId="276"/>
        </pc:sldMkLst>
        <pc:spChg chg="mod">
          <ac:chgData name="James Clegg" userId="c6df1435-7a36-4b38-be4d-16e68e91152f" providerId="ADAL" clId="{FA861B1C-1FCC-4619-8659-EAD2CCA0A5EF}" dt="2021-06-29T11:30:50.902" v="80" actId="1035"/>
          <ac:spMkLst>
            <pc:docMk/>
            <pc:sldMk cId="2596752414" sldId="276"/>
            <ac:spMk id="60" creationId="{A2E4F9CF-DBED-4049-A975-D1C3E0E064FC}"/>
          </ac:spMkLst>
        </pc:spChg>
        <pc:spChg chg="mod">
          <ac:chgData name="James Clegg" userId="c6df1435-7a36-4b38-be4d-16e68e91152f" providerId="ADAL" clId="{FA861B1C-1FCC-4619-8659-EAD2CCA0A5EF}" dt="2021-06-29T11:30:50.902" v="80" actId="1035"/>
          <ac:spMkLst>
            <pc:docMk/>
            <pc:sldMk cId="2596752414" sldId="276"/>
            <ac:spMk id="74" creationId="{79308347-C82B-4C41-B471-9526493B6014}"/>
          </ac:spMkLst>
        </pc:spChg>
        <pc:spChg chg="mod">
          <ac:chgData name="James Clegg" userId="c6df1435-7a36-4b38-be4d-16e68e91152f" providerId="ADAL" clId="{FA861B1C-1FCC-4619-8659-EAD2CCA0A5EF}" dt="2021-06-29T11:30:50.902" v="80" actId="1035"/>
          <ac:spMkLst>
            <pc:docMk/>
            <pc:sldMk cId="2596752414" sldId="276"/>
            <ac:spMk id="75" creationId="{E57BE159-57F9-4F15-AF05-3699313A4AE1}"/>
          </ac:spMkLst>
        </pc:spChg>
        <pc:spChg chg="mod">
          <ac:chgData name="James Clegg" userId="c6df1435-7a36-4b38-be4d-16e68e91152f" providerId="ADAL" clId="{FA861B1C-1FCC-4619-8659-EAD2CCA0A5EF}" dt="2021-06-29T11:30:50.902" v="80" actId="1035"/>
          <ac:spMkLst>
            <pc:docMk/>
            <pc:sldMk cId="2596752414" sldId="276"/>
            <ac:spMk id="76" creationId="{C85A75B9-6F55-4E9E-A6CF-C6C3555469EB}"/>
          </ac:spMkLst>
        </pc:spChg>
        <pc:spChg chg="mod">
          <ac:chgData name="James Clegg" userId="c6df1435-7a36-4b38-be4d-16e68e91152f" providerId="ADAL" clId="{FA861B1C-1FCC-4619-8659-EAD2CCA0A5EF}" dt="2021-06-29T12:33:32.207" v="107" actId="408"/>
          <ac:spMkLst>
            <pc:docMk/>
            <pc:sldMk cId="2596752414" sldId="276"/>
            <ac:spMk id="77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2:33:32.207" v="107" actId="408"/>
          <ac:spMkLst>
            <pc:docMk/>
            <pc:sldMk cId="2596752414" sldId="276"/>
            <ac:spMk id="78" creationId="{00000000-0000-0000-0000-000000000000}"/>
          </ac:spMkLst>
        </pc:spChg>
        <pc:spChg chg="mod">
          <ac:chgData name="James Clegg" userId="c6df1435-7a36-4b38-be4d-16e68e91152f" providerId="ADAL" clId="{FA861B1C-1FCC-4619-8659-EAD2CCA0A5EF}" dt="2021-06-29T12:33:32.207" v="107" actId="408"/>
          <ac:spMkLst>
            <pc:docMk/>
            <pc:sldMk cId="2596752414" sldId="276"/>
            <ac:spMk id="79" creationId="{00000000-0000-0000-0000-000000000000}"/>
          </ac:spMkLst>
        </pc:sp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95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96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97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98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99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0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1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2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3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4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5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6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7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8" creationId="{63EC9F8A-C929-4171-AD2F-3D72A0CF8108}"/>
          </ac:picMkLst>
        </pc:picChg>
        <pc:picChg chg="mod">
          <ac:chgData name="James Clegg" userId="c6df1435-7a36-4b38-be4d-16e68e91152f" providerId="ADAL" clId="{FA861B1C-1FCC-4619-8659-EAD2CCA0A5EF}" dt="2021-06-29T11:30:50.902" v="80" actId="1035"/>
          <ac:picMkLst>
            <pc:docMk/>
            <pc:sldMk cId="2596752414" sldId="276"/>
            <ac:picMk id="109" creationId="{63EC9F8A-C929-4171-AD2F-3D72A0CF810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29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310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4" Type="http://schemas.openxmlformats.org/officeDocument/2006/relationships/image" Target="../media/image6.png"/><Relationship Id="rId9" Type="http://schemas.openxmlformats.org/officeDocument/2006/relationships/image" Target="../media/image33.png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jpg"/><Relationship Id="rId7" Type="http://schemas.openxmlformats.org/officeDocument/2006/relationships/image" Target="../media/image36.pn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12.png"/><Relationship Id="rId5" Type="http://schemas.openxmlformats.org/officeDocument/2006/relationships/image" Target="../media/image30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10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9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jp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10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17.png"/><Relationship Id="rId3" Type="http://schemas.openxmlformats.org/officeDocument/2006/relationships/image" Target="../media/image2.jpg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6.png"/><Relationship Id="rId9" Type="http://schemas.openxmlformats.org/officeDocument/2006/relationships/image" Target="../media/image25.pn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CB7D8D6-E68B-4356-B69E-3CBEECF8F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1445" y="2932835"/>
            <a:ext cx="2124075" cy="2562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E4F71D-2B5B-4992-9C62-DE37E9896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457" y="2573664"/>
            <a:ext cx="2124075" cy="26193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7F2061B-162D-4BF8-8157-12DFC6AF46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9135" y="466344"/>
            <a:ext cx="1590997" cy="191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1E396DD-4A94-4232-A70D-C636ACDBC7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9122" y="1914877"/>
            <a:ext cx="6047756" cy="2280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4715D0-3177-457F-87DE-B3A466545A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6433" y="4045814"/>
            <a:ext cx="1588848" cy="14792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25A18D-E642-4430-BAB0-26AA1F2CFA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4076" y="3836707"/>
            <a:ext cx="1835492" cy="17089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D9CA58-E42A-4E03-86DA-557041B02A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130772">
            <a:off x="229017" y="2280770"/>
            <a:ext cx="1674438" cy="19102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FC4CE-DFE2-4761-A60D-D1DE4C6255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3708" y="1019509"/>
            <a:ext cx="718713" cy="566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184324-990A-4140-AD3F-9207755E5F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900000">
            <a:off x="3071548" y="1430682"/>
            <a:ext cx="642178" cy="5184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0AF75A-B08F-4EC9-95B1-713F565826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97700" y="1324100"/>
            <a:ext cx="804860" cy="5981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2182D7-3C25-4789-95DA-B4EA11C4F98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317362">
            <a:off x="7659106" y="3885344"/>
            <a:ext cx="879221" cy="10488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DD6D54-98F2-4E4D-88A0-6733E3F2658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03729" y="4771286"/>
            <a:ext cx="743327" cy="57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42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908" y="1315372"/>
            <a:ext cx="1371025" cy="1690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697" y="1315372"/>
            <a:ext cx="1375243" cy="16959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3007" y="708435"/>
            <a:ext cx="7987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Whitney and Eva have also been collecting shells.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013860" y="1472805"/>
            <a:ext cx="2869048" cy="1260683"/>
            <a:chOff x="3840506" y="535036"/>
            <a:chExt cx="2921112" cy="1117994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3986066" y="535036"/>
              <a:ext cx="2667051" cy="1117994"/>
            </a:xfrm>
            <a:prstGeom prst="wedgeRoundRectCallout">
              <a:avLst>
                <a:gd name="adj1" fmla="val 66316"/>
                <a:gd name="adj2" fmla="val 10348"/>
                <a:gd name="adj3" fmla="val 16667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40506" y="587692"/>
              <a:ext cx="29211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Can you guess how many we’ve collected?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17418" y="3117523"/>
            <a:ext cx="828501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We have fewer than 30 shells.</a:t>
            </a:r>
          </a:p>
          <a:p>
            <a:pPr algn="l"/>
            <a:r>
              <a:rPr lang="en-GB" sz="2800" dirty="0"/>
              <a:t>If we put them into groups of 5, there are 3 left over.</a:t>
            </a:r>
          </a:p>
          <a:p>
            <a:pPr algn="l"/>
            <a:r>
              <a:rPr lang="en-GB" sz="2800" dirty="0"/>
              <a:t>If we put them into groups of 8, there are 4 left over.</a:t>
            </a:r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9245" y="4476668"/>
            <a:ext cx="747045" cy="747045"/>
          </a:xfrm>
          <a:prstGeom prst="rect">
            <a:avLst/>
          </a:prstGeom>
        </p:spPr>
      </p:pic>
      <p:sp>
        <p:nvSpPr>
          <p:cNvPr id="12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672089" y="461935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480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624944" y="668476"/>
            <a:ext cx="4004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If we group them in 5s there are 3 left over.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697152" y="2190292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8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152" y="2190292"/>
                <a:ext cx="2375797" cy="523220"/>
              </a:xfrm>
              <a:prstGeom prst="rect">
                <a:avLst/>
              </a:prstGeom>
              <a:blipFill>
                <a:blip r:embed="rId7"/>
                <a:stretch>
                  <a:fillRect l="-539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697152" y="2857676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13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152" y="2857676"/>
                <a:ext cx="2375797" cy="523220"/>
              </a:xfrm>
              <a:prstGeom prst="rect">
                <a:avLst/>
              </a:prstGeom>
              <a:blipFill>
                <a:blip r:embed="rId8"/>
                <a:stretch>
                  <a:fillRect l="-5398" t="-11628" r="-411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4697152" y="3525059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18</a:t>
                </a:r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152" y="3525059"/>
                <a:ext cx="2375797" cy="523220"/>
              </a:xfrm>
              <a:prstGeom prst="rect">
                <a:avLst/>
              </a:prstGeom>
              <a:blipFill>
                <a:blip r:embed="rId9"/>
                <a:stretch>
                  <a:fillRect l="-5398" t="-10465" r="-411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/>
              <p:cNvSpPr txBox="1"/>
              <p:nvPr/>
            </p:nvSpPr>
            <p:spPr>
              <a:xfrm>
                <a:off x="4697152" y="4192442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23</a:t>
                </a:r>
              </a:p>
            </p:txBody>
          </p:sp>
        </mc:Choice>
        <mc:Fallback xmlns="">
          <p:sp>
            <p:nvSpPr>
              <p:cNvPr id="176" name="TextBox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152" y="4192442"/>
                <a:ext cx="2375797" cy="523220"/>
              </a:xfrm>
              <a:prstGeom prst="rect">
                <a:avLst/>
              </a:prstGeom>
              <a:blipFill>
                <a:blip r:embed="rId10"/>
                <a:stretch>
                  <a:fillRect l="-5398" t="-11628" r="-411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8" name="TextBox 277"/>
              <p:cNvSpPr txBox="1"/>
              <p:nvPr/>
            </p:nvSpPr>
            <p:spPr>
              <a:xfrm>
                <a:off x="4697152" y="4859826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28</a:t>
                </a:r>
              </a:p>
            </p:txBody>
          </p:sp>
        </mc:Choice>
        <mc:Fallback xmlns="">
          <p:sp>
            <p:nvSpPr>
              <p:cNvPr id="278" name="TextBox 2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152" y="4859826"/>
                <a:ext cx="2375797" cy="523220"/>
              </a:xfrm>
              <a:prstGeom prst="rect">
                <a:avLst/>
              </a:prstGeom>
              <a:blipFill>
                <a:blip r:embed="rId11"/>
                <a:stretch>
                  <a:fillRect l="-5398" t="-10465" r="-411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0" name="TextBox 369"/>
          <p:cNvSpPr txBox="1"/>
          <p:nvPr/>
        </p:nvSpPr>
        <p:spPr>
          <a:xfrm>
            <a:off x="5999523" y="1608033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8,  13,  18,  23,  28</a:t>
            </a:r>
          </a:p>
        </p:txBody>
      </p:sp>
      <p:grpSp>
        <p:nvGrpSpPr>
          <p:cNvPr id="503" name="Group 502"/>
          <p:cNvGrpSpPr/>
          <p:nvPr/>
        </p:nvGrpSpPr>
        <p:grpSpPr>
          <a:xfrm>
            <a:off x="633421" y="2046653"/>
            <a:ext cx="3665195" cy="593077"/>
            <a:chOff x="849829" y="3034501"/>
            <a:chExt cx="2139229" cy="355775"/>
          </a:xfrm>
        </p:grpSpPr>
        <p:pic>
          <p:nvPicPr>
            <p:cNvPr id="371" name="Picture 370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97125" y="3043399"/>
              <a:ext cx="391405" cy="314815"/>
            </a:xfrm>
            <a:prstGeom prst="rect">
              <a:avLst/>
            </a:prstGeom>
          </p:spPr>
        </p:pic>
        <p:pic>
          <p:nvPicPr>
            <p:cNvPr id="372" name="Picture 371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9829" y="3041793"/>
              <a:ext cx="403469" cy="332609"/>
            </a:xfrm>
            <a:prstGeom prst="rect">
              <a:avLst/>
            </a:prstGeom>
          </p:spPr>
        </p:pic>
        <p:pic>
          <p:nvPicPr>
            <p:cNvPr id="373" name="Picture 372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50738" y="3057666"/>
              <a:ext cx="438320" cy="332609"/>
            </a:xfrm>
            <a:prstGeom prst="rect">
              <a:avLst/>
            </a:prstGeom>
          </p:spPr>
        </p:pic>
        <p:pic>
          <p:nvPicPr>
            <p:cNvPr id="374" name="Picture 373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64744" y="3034501"/>
              <a:ext cx="438320" cy="332609"/>
            </a:xfrm>
            <a:prstGeom prst="rect">
              <a:avLst/>
            </a:prstGeom>
          </p:spPr>
        </p:pic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12764" y="3057667"/>
              <a:ext cx="403469" cy="332609"/>
            </a:xfrm>
            <a:prstGeom prst="rect">
              <a:avLst/>
            </a:prstGeom>
          </p:spPr>
        </p:pic>
      </p:grpSp>
      <p:grpSp>
        <p:nvGrpSpPr>
          <p:cNvPr id="379" name="Group 378"/>
          <p:cNvGrpSpPr/>
          <p:nvPr/>
        </p:nvGrpSpPr>
        <p:grpSpPr>
          <a:xfrm>
            <a:off x="666250" y="1350812"/>
            <a:ext cx="2259198" cy="593075"/>
            <a:chOff x="1836133" y="1447836"/>
            <a:chExt cx="1473730" cy="372251"/>
          </a:xfrm>
        </p:grpSpPr>
        <p:pic>
          <p:nvPicPr>
            <p:cNvPr id="376" name="Picture 375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332248" y="1452149"/>
              <a:ext cx="442132" cy="348254"/>
            </a:xfrm>
            <a:prstGeom prst="rect">
              <a:avLst/>
            </a:prstGeom>
          </p:spPr>
        </p:pic>
        <p:pic>
          <p:nvPicPr>
            <p:cNvPr id="377" name="Picture 376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814736" y="1447836"/>
              <a:ext cx="495127" cy="367938"/>
            </a:xfrm>
            <a:prstGeom prst="rect">
              <a:avLst/>
            </a:prstGeom>
          </p:spPr>
        </p:pic>
        <p:pic>
          <p:nvPicPr>
            <p:cNvPr id="378" name="Picture 377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836133" y="1452149"/>
              <a:ext cx="455759" cy="367938"/>
            </a:xfrm>
            <a:prstGeom prst="rect">
              <a:avLst/>
            </a:prstGeom>
          </p:spPr>
        </p:pic>
      </p:grpSp>
      <p:grpSp>
        <p:nvGrpSpPr>
          <p:cNvPr id="504" name="Group 503"/>
          <p:cNvGrpSpPr/>
          <p:nvPr/>
        </p:nvGrpSpPr>
        <p:grpSpPr>
          <a:xfrm>
            <a:off x="580671" y="2763416"/>
            <a:ext cx="3665195" cy="593077"/>
            <a:chOff x="849829" y="3034501"/>
            <a:chExt cx="2139229" cy="355775"/>
          </a:xfrm>
        </p:grpSpPr>
        <p:pic>
          <p:nvPicPr>
            <p:cNvPr id="505" name="Picture 504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97125" y="3043399"/>
              <a:ext cx="391405" cy="314815"/>
            </a:xfrm>
            <a:prstGeom prst="rect">
              <a:avLst/>
            </a:prstGeom>
          </p:spPr>
        </p:pic>
        <p:pic>
          <p:nvPicPr>
            <p:cNvPr id="506" name="Picture 505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9829" y="3041793"/>
              <a:ext cx="403469" cy="332609"/>
            </a:xfrm>
            <a:prstGeom prst="rect">
              <a:avLst/>
            </a:prstGeom>
          </p:spPr>
        </p:pic>
        <p:pic>
          <p:nvPicPr>
            <p:cNvPr id="507" name="Picture 506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50738" y="3057666"/>
              <a:ext cx="438320" cy="332609"/>
            </a:xfrm>
            <a:prstGeom prst="rect">
              <a:avLst/>
            </a:prstGeom>
          </p:spPr>
        </p:pic>
        <p:pic>
          <p:nvPicPr>
            <p:cNvPr id="508" name="Picture 507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64744" y="3034501"/>
              <a:ext cx="438320" cy="332609"/>
            </a:xfrm>
            <a:prstGeom prst="rect">
              <a:avLst/>
            </a:prstGeom>
          </p:spPr>
        </p:pic>
        <p:pic>
          <p:nvPicPr>
            <p:cNvPr id="509" name="Picture 508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12764" y="3057667"/>
              <a:ext cx="403469" cy="332609"/>
            </a:xfrm>
            <a:prstGeom prst="rect">
              <a:avLst/>
            </a:prstGeom>
          </p:spPr>
        </p:pic>
      </p:grpSp>
      <p:grpSp>
        <p:nvGrpSpPr>
          <p:cNvPr id="510" name="Group 509"/>
          <p:cNvGrpSpPr/>
          <p:nvPr/>
        </p:nvGrpSpPr>
        <p:grpSpPr>
          <a:xfrm>
            <a:off x="606804" y="3459259"/>
            <a:ext cx="3665195" cy="593077"/>
            <a:chOff x="849829" y="3034501"/>
            <a:chExt cx="2139229" cy="355775"/>
          </a:xfrm>
        </p:grpSpPr>
        <p:pic>
          <p:nvPicPr>
            <p:cNvPr id="511" name="Picture 510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97125" y="3043399"/>
              <a:ext cx="391405" cy="314815"/>
            </a:xfrm>
            <a:prstGeom prst="rect">
              <a:avLst/>
            </a:prstGeom>
          </p:spPr>
        </p:pic>
        <p:pic>
          <p:nvPicPr>
            <p:cNvPr id="512" name="Picture 511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9829" y="3041793"/>
              <a:ext cx="403469" cy="332609"/>
            </a:xfrm>
            <a:prstGeom prst="rect">
              <a:avLst/>
            </a:prstGeom>
          </p:spPr>
        </p:pic>
        <p:pic>
          <p:nvPicPr>
            <p:cNvPr id="513" name="Picture 512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50738" y="3057666"/>
              <a:ext cx="438320" cy="332609"/>
            </a:xfrm>
            <a:prstGeom prst="rect">
              <a:avLst/>
            </a:prstGeom>
          </p:spPr>
        </p:pic>
        <p:pic>
          <p:nvPicPr>
            <p:cNvPr id="514" name="Picture 513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64744" y="3034501"/>
              <a:ext cx="438320" cy="332609"/>
            </a:xfrm>
            <a:prstGeom prst="rect">
              <a:avLst/>
            </a:prstGeom>
          </p:spPr>
        </p:pic>
        <p:pic>
          <p:nvPicPr>
            <p:cNvPr id="515" name="Picture 514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12764" y="3057667"/>
              <a:ext cx="403469" cy="332609"/>
            </a:xfrm>
            <a:prstGeom prst="rect">
              <a:avLst/>
            </a:prstGeom>
          </p:spPr>
        </p:pic>
      </p:grpSp>
      <p:grpSp>
        <p:nvGrpSpPr>
          <p:cNvPr id="516" name="Group 515"/>
          <p:cNvGrpSpPr/>
          <p:nvPr/>
        </p:nvGrpSpPr>
        <p:grpSpPr>
          <a:xfrm>
            <a:off x="633421" y="4125173"/>
            <a:ext cx="3665195" cy="593077"/>
            <a:chOff x="849829" y="3034501"/>
            <a:chExt cx="2139229" cy="355775"/>
          </a:xfrm>
        </p:grpSpPr>
        <p:pic>
          <p:nvPicPr>
            <p:cNvPr id="517" name="Picture 516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97125" y="3043399"/>
              <a:ext cx="391405" cy="314815"/>
            </a:xfrm>
            <a:prstGeom prst="rect">
              <a:avLst/>
            </a:prstGeom>
          </p:spPr>
        </p:pic>
        <p:pic>
          <p:nvPicPr>
            <p:cNvPr id="518" name="Picture 517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9829" y="3041793"/>
              <a:ext cx="403469" cy="332609"/>
            </a:xfrm>
            <a:prstGeom prst="rect">
              <a:avLst/>
            </a:prstGeom>
          </p:spPr>
        </p:pic>
        <p:pic>
          <p:nvPicPr>
            <p:cNvPr id="519" name="Picture 518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50738" y="3057666"/>
              <a:ext cx="438320" cy="332609"/>
            </a:xfrm>
            <a:prstGeom prst="rect">
              <a:avLst/>
            </a:prstGeom>
          </p:spPr>
        </p:pic>
        <p:pic>
          <p:nvPicPr>
            <p:cNvPr id="520" name="Picture 519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64744" y="3034501"/>
              <a:ext cx="438320" cy="332609"/>
            </a:xfrm>
            <a:prstGeom prst="rect">
              <a:avLst/>
            </a:prstGeom>
          </p:spPr>
        </p:pic>
        <p:pic>
          <p:nvPicPr>
            <p:cNvPr id="521" name="Picture 520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12764" y="3057667"/>
              <a:ext cx="403469" cy="332609"/>
            </a:xfrm>
            <a:prstGeom prst="rect">
              <a:avLst/>
            </a:prstGeom>
          </p:spPr>
        </p:pic>
      </p:grpSp>
      <p:grpSp>
        <p:nvGrpSpPr>
          <p:cNvPr id="522" name="Group 521"/>
          <p:cNvGrpSpPr/>
          <p:nvPr/>
        </p:nvGrpSpPr>
        <p:grpSpPr>
          <a:xfrm>
            <a:off x="633421" y="4789969"/>
            <a:ext cx="3665195" cy="593077"/>
            <a:chOff x="849829" y="3034501"/>
            <a:chExt cx="2139229" cy="355775"/>
          </a:xfrm>
        </p:grpSpPr>
        <p:pic>
          <p:nvPicPr>
            <p:cNvPr id="523" name="Picture 522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97125" y="3043399"/>
              <a:ext cx="391405" cy="314815"/>
            </a:xfrm>
            <a:prstGeom prst="rect">
              <a:avLst/>
            </a:prstGeom>
          </p:spPr>
        </p:pic>
        <p:pic>
          <p:nvPicPr>
            <p:cNvPr id="524" name="Picture 523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9829" y="3041793"/>
              <a:ext cx="403469" cy="332609"/>
            </a:xfrm>
            <a:prstGeom prst="rect">
              <a:avLst/>
            </a:prstGeom>
          </p:spPr>
        </p:pic>
        <p:pic>
          <p:nvPicPr>
            <p:cNvPr id="525" name="Picture 524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50738" y="3057666"/>
              <a:ext cx="438320" cy="332609"/>
            </a:xfrm>
            <a:prstGeom prst="rect">
              <a:avLst/>
            </a:prstGeom>
          </p:spPr>
        </p:pic>
        <p:pic>
          <p:nvPicPr>
            <p:cNvPr id="526" name="Picture 525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64744" y="3034501"/>
              <a:ext cx="438320" cy="332609"/>
            </a:xfrm>
            <a:prstGeom prst="rect">
              <a:avLst/>
            </a:prstGeom>
          </p:spPr>
        </p:pic>
        <p:pic>
          <p:nvPicPr>
            <p:cNvPr id="527" name="Picture 526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12764" y="3057667"/>
              <a:ext cx="403469" cy="33260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07449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1" grpId="0"/>
      <p:bldP spid="97" grpId="0"/>
      <p:bldP spid="176" grpId="0"/>
      <p:bldP spid="278" grpId="0"/>
      <p:bldP spid="3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624944" y="668476"/>
            <a:ext cx="4004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If we group them in 5s there are 3 left over.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834752" y="3310991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12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752" y="3310991"/>
                <a:ext cx="2375797" cy="523220"/>
              </a:xfrm>
              <a:prstGeom prst="rect">
                <a:avLst/>
              </a:prstGeom>
              <a:blipFill>
                <a:blip r:embed="rId7"/>
                <a:stretch>
                  <a:fillRect l="-5128" t="-10465" r="-410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834752" y="4089869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20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752" y="4089869"/>
                <a:ext cx="2375797" cy="523220"/>
              </a:xfrm>
              <a:prstGeom prst="rect">
                <a:avLst/>
              </a:prstGeom>
              <a:blipFill>
                <a:blip r:embed="rId8"/>
                <a:stretch>
                  <a:fillRect l="-5128" t="-11628" r="-410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6834752" y="4868747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28</a:t>
                </a:r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752" y="4868747"/>
                <a:ext cx="2375797" cy="523220"/>
              </a:xfrm>
              <a:prstGeom prst="rect">
                <a:avLst/>
              </a:prstGeom>
              <a:blipFill>
                <a:blip r:embed="rId9"/>
                <a:stretch>
                  <a:fillRect l="-5128" t="-11628" r="-410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0" name="TextBox 369"/>
          <p:cNvSpPr txBox="1"/>
          <p:nvPr/>
        </p:nvSpPr>
        <p:spPr>
          <a:xfrm>
            <a:off x="5999523" y="1611331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8,  13,  18,  23,  28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9113" y="3974016"/>
            <a:ext cx="5673415" cy="686912"/>
            <a:chOff x="714648" y="3424640"/>
            <a:chExt cx="3403071" cy="355775"/>
          </a:xfrm>
        </p:grpSpPr>
        <p:pic>
          <p:nvPicPr>
            <p:cNvPr id="505" name="Picture 504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61944" y="3433538"/>
              <a:ext cx="391405" cy="314815"/>
            </a:xfrm>
            <a:prstGeom prst="rect">
              <a:avLst/>
            </a:prstGeom>
          </p:spPr>
        </p:pic>
        <p:pic>
          <p:nvPicPr>
            <p:cNvPr id="506" name="Picture 505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14648" y="3431932"/>
              <a:ext cx="403469" cy="332609"/>
            </a:xfrm>
            <a:prstGeom prst="rect">
              <a:avLst/>
            </a:prstGeom>
          </p:spPr>
        </p:pic>
        <p:pic>
          <p:nvPicPr>
            <p:cNvPr id="507" name="Picture 506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415557" y="3447805"/>
              <a:ext cx="438320" cy="332609"/>
            </a:xfrm>
            <a:prstGeom prst="rect">
              <a:avLst/>
            </a:prstGeom>
          </p:spPr>
        </p:pic>
        <p:pic>
          <p:nvPicPr>
            <p:cNvPr id="508" name="Picture 507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29563" y="3424640"/>
              <a:ext cx="438320" cy="332609"/>
            </a:xfrm>
            <a:prstGeom prst="rect">
              <a:avLst/>
            </a:prstGeom>
          </p:spPr>
        </p:pic>
        <p:pic>
          <p:nvPicPr>
            <p:cNvPr id="509" name="Picture 508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77583" y="3447806"/>
              <a:ext cx="403469" cy="332609"/>
            </a:xfrm>
            <a:prstGeom prst="rect">
              <a:avLst/>
            </a:prstGeom>
          </p:spPr>
        </p:pic>
        <p:pic>
          <p:nvPicPr>
            <p:cNvPr id="517" name="Picture 516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26314" y="3440830"/>
              <a:ext cx="391405" cy="314815"/>
            </a:xfrm>
            <a:prstGeom prst="rect">
              <a:avLst/>
            </a:prstGeom>
          </p:spPr>
        </p:pic>
        <p:pic>
          <p:nvPicPr>
            <p:cNvPr id="518" name="Picture 517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79018" y="3439224"/>
              <a:ext cx="403469" cy="332609"/>
            </a:xfrm>
            <a:prstGeom prst="rect">
              <a:avLst/>
            </a:prstGeom>
          </p:spPr>
        </p:pic>
        <p:pic>
          <p:nvPicPr>
            <p:cNvPr id="520" name="Picture 519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293933" y="3431932"/>
              <a:ext cx="438320" cy="332609"/>
            </a:xfrm>
            <a:prstGeom prst="rect">
              <a:avLst/>
            </a:prstGeom>
          </p:spPr>
        </p:pic>
      </p:grpSp>
      <p:sp>
        <p:nvSpPr>
          <p:cNvPr id="44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714648" y="681918"/>
            <a:ext cx="4004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If we group them in 8s there are 4 left over.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700809" y="1624773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12,  20,  28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9113" y="4739724"/>
            <a:ext cx="5624273" cy="715502"/>
            <a:chOff x="733155" y="3941092"/>
            <a:chExt cx="3373594" cy="370583"/>
          </a:xfrm>
        </p:grpSpPr>
        <p:pic>
          <p:nvPicPr>
            <p:cNvPr id="511" name="Picture 510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80451" y="3964798"/>
              <a:ext cx="391405" cy="314815"/>
            </a:xfrm>
            <a:prstGeom prst="rect">
              <a:avLst/>
            </a:prstGeom>
          </p:spPr>
        </p:pic>
        <p:pic>
          <p:nvPicPr>
            <p:cNvPr id="512" name="Picture 511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3155" y="3963192"/>
              <a:ext cx="403469" cy="332609"/>
            </a:xfrm>
            <a:prstGeom prst="rect">
              <a:avLst/>
            </a:prstGeom>
          </p:spPr>
        </p:pic>
        <p:pic>
          <p:nvPicPr>
            <p:cNvPr id="513" name="Picture 512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434064" y="3979065"/>
              <a:ext cx="438320" cy="332609"/>
            </a:xfrm>
            <a:prstGeom prst="rect">
              <a:avLst/>
            </a:prstGeom>
          </p:spPr>
        </p:pic>
        <p:pic>
          <p:nvPicPr>
            <p:cNvPr id="514" name="Picture 513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48070" y="3955900"/>
              <a:ext cx="438320" cy="332609"/>
            </a:xfrm>
            <a:prstGeom prst="rect">
              <a:avLst/>
            </a:prstGeom>
          </p:spPr>
        </p:pic>
        <p:pic>
          <p:nvPicPr>
            <p:cNvPr id="515" name="Picture 514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96090" y="3979066"/>
              <a:ext cx="403469" cy="332609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15344" y="3949990"/>
              <a:ext cx="391405" cy="31481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68048" y="3948384"/>
              <a:ext cx="403469" cy="332609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282963" y="3941092"/>
              <a:ext cx="438320" cy="332609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79113" y="3216905"/>
            <a:ext cx="5662355" cy="692395"/>
            <a:chOff x="732599" y="3494422"/>
            <a:chExt cx="3396437" cy="358615"/>
          </a:xfrm>
        </p:grpSpPr>
        <p:pic>
          <p:nvPicPr>
            <p:cNvPr id="371" name="Picture 370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79895" y="3506160"/>
              <a:ext cx="391405" cy="314815"/>
            </a:xfrm>
            <a:prstGeom prst="rect">
              <a:avLst/>
            </a:prstGeom>
          </p:spPr>
        </p:pic>
        <p:pic>
          <p:nvPicPr>
            <p:cNvPr id="372" name="Picture 371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2599" y="3504554"/>
              <a:ext cx="403469" cy="332609"/>
            </a:xfrm>
            <a:prstGeom prst="rect">
              <a:avLst/>
            </a:prstGeom>
          </p:spPr>
        </p:pic>
        <p:pic>
          <p:nvPicPr>
            <p:cNvPr id="373" name="Picture 372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433508" y="3520427"/>
              <a:ext cx="438320" cy="332609"/>
            </a:xfrm>
            <a:prstGeom prst="rect">
              <a:avLst/>
            </a:prstGeom>
          </p:spPr>
        </p:pic>
        <p:pic>
          <p:nvPicPr>
            <p:cNvPr id="374" name="Picture 373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47514" y="3497262"/>
              <a:ext cx="438320" cy="332609"/>
            </a:xfrm>
            <a:prstGeom prst="rect">
              <a:avLst/>
            </a:prstGeom>
          </p:spPr>
        </p:pic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95534" y="3520428"/>
              <a:ext cx="403469" cy="332609"/>
            </a:xfrm>
            <a:prstGeom prst="rect">
              <a:avLst/>
            </a:prstGeom>
          </p:spPr>
        </p:pic>
        <p:pic>
          <p:nvPicPr>
            <p:cNvPr id="523" name="Picture 522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37631" y="3503320"/>
              <a:ext cx="391405" cy="314815"/>
            </a:xfrm>
            <a:prstGeom prst="rect">
              <a:avLst/>
            </a:prstGeom>
          </p:spPr>
        </p:pic>
        <p:pic>
          <p:nvPicPr>
            <p:cNvPr id="524" name="Picture 523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90335" y="3501714"/>
              <a:ext cx="403469" cy="332609"/>
            </a:xfrm>
            <a:prstGeom prst="rect">
              <a:avLst/>
            </a:prstGeom>
          </p:spPr>
        </p:pic>
        <p:pic>
          <p:nvPicPr>
            <p:cNvPr id="526" name="Picture 525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05250" y="3494422"/>
              <a:ext cx="438320" cy="332609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79113" y="2465279"/>
            <a:ext cx="2939256" cy="686910"/>
            <a:chOff x="751106" y="2996242"/>
            <a:chExt cx="1763047" cy="355774"/>
          </a:xfrm>
        </p:grpSpPr>
        <p:pic>
          <p:nvPicPr>
            <p:cNvPr id="376" name="Picture 375">
              <a:extLst>
                <a:ext uri="{FF2B5EF4-FFF2-40B4-BE49-F238E27FC236}">
                  <a16:creationId xmlns:a16="http://schemas.microsoft.com/office/drawing/2014/main" id="{33D19551-58D5-4FB2-A7E7-70BD75A8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95000" y="3000364"/>
              <a:ext cx="395593" cy="332839"/>
            </a:xfrm>
            <a:prstGeom prst="rect">
              <a:avLst/>
            </a:prstGeom>
          </p:spPr>
        </p:pic>
        <p:pic>
          <p:nvPicPr>
            <p:cNvPr id="377" name="Picture 376">
              <a:extLst>
                <a:ext uri="{FF2B5EF4-FFF2-40B4-BE49-F238E27FC236}">
                  <a16:creationId xmlns:a16="http://schemas.microsoft.com/office/drawing/2014/main" id="{31ADB7E5-E969-4AF9-87F0-2520C0757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26700" y="2996242"/>
              <a:ext cx="443010" cy="351652"/>
            </a:xfrm>
            <a:prstGeom prst="rect">
              <a:avLst/>
            </a:prstGeom>
          </p:spPr>
        </p:pic>
        <p:pic>
          <p:nvPicPr>
            <p:cNvPr id="378" name="Picture 377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1106" y="3000364"/>
              <a:ext cx="407785" cy="351652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63EC9F8A-C929-4171-AD2F-3D72A0CF8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06368" y="3000364"/>
              <a:ext cx="407785" cy="351652"/>
            </a:xfrm>
            <a:prstGeom prst="rect">
              <a:avLst/>
            </a:prstGeom>
          </p:spPr>
        </p:pic>
      </p:grpSp>
      <p:sp>
        <p:nvSpPr>
          <p:cNvPr id="7" name="Oval 6"/>
          <p:cNvSpPr/>
          <p:nvPr/>
        </p:nvSpPr>
        <p:spPr>
          <a:xfrm>
            <a:off x="3084512" y="1598419"/>
            <a:ext cx="648000" cy="648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8574046" y="1598419"/>
            <a:ext cx="648000" cy="648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183481" y="2458472"/>
            <a:ext cx="5522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5">
                    <a:lumMod val="50000"/>
                  </a:schemeClr>
                </a:solidFill>
              </a:rPr>
              <a:t>The girls collected 28 shells.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136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1" grpId="0"/>
      <p:bldP spid="97" grpId="0"/>
      <p:bldP spid="45" grpId="0"/>
      <p:bldP spid="7" grpId="0" animBg="1"/>
      <p:bldP spid="57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5199" y="661129"/>
            <a:ext cx="698669" cy="5862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897" y="672827"/>
            <a:ext cx="698669" cy="58620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0595" y="672827"/>
            <a:ext cx="698669" cy="58620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6746" y="672827"/>
            <a:ext cx="698669" cy="58620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048" y="661128"/>
            <a:ext cx="698669" cy="5862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1339" y="1256873"/>
            <a:ext cx="698669" cy="58620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037" y="1268571"/>
            <a:ext cx="698669" cy="58620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735" y="1268571"/>
            <a:ext cx="698669" cy="58620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2886" y="1268571"/>
            <a:ext cx="698669" cy="58620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5188" y="1256872"/>
            <a:ext cx="698669" cy="58620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7479" y="1852617"/>
            <a:ext cx="698669" cy="58620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177" y="1864315"/>
            <a:ext cx="698669" cy="58620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2875" y="1864315"/>
            <a:ext cx="698669" cy="58620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9026" y="1864315"/>
            <a:ext cx="698669" cy="58620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1328" y="1852616"/>
            <a:ext cx="698669" cy="586203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A2E4F9CF-DBED-4049-A975-D1C3E0E064FC}"/>
              </a:ext>
            </a:extLst>
          </p:cNvPr>
          <p:cNvSpPr/>
          <p:nvPr/>
        </p:nvSpPr>
        <p:spPr>
          <a:xfrm>
            <a:off x="5858943" y="2494454"/>
            <a:ext cx="33813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dirty="0"/>
              <a:t>Dora has 15 shells to decorate 3 sandcastles.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473990" y="3798070"/>
            <a:ext cx="89580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All of the shells have been used.</a:t>
            </a:r>
          </a:p>
          <a:p>
            <a:pPr algn="ctr"/>
            <a:r>
              <a:rPr lang="en-GB" sz="2600" dirty="0"/>
              <a:t>There is an odd amount of shells on each sandcastle.</a:t>
            </a:r>
          </a:p>
          <a:p>
            <a:pPr algn="ctr"/>
            <a:r>
              <a:rPr lang="en-GB" sz="2600" dirty="0"/>
              <a:t>Each sandcastle has a different amount of shells.</a:t>
            </a:r>
          </a:p>
          <a:p>
            <a:pPr algn="ctr"/>
            <a:r>
              <a:rPr lang="en-GB" sz="2600" dirty="0"/>
              <a:t>How many different possible combinations are there?</a:t>
            </a:r>
          </a:p>
        </p:txBody>
      </p:sp>
      <p:sp>
        <p:nvSpPr>
          <p:cNvPr id="45" name="Flowchart: Manual Operation 44"/>
          <p:cNvSpPr>
            <a:spLocks noChangeAspect="1"/>
          </p:cNvSpPr>
          <p:nvPr/>
        </p:nvSpPr>
        <p:spPr>
          <a:xfrm rot="10800000">
            <a:off x="759016" y="1064584"/>
            <a:ext cx="1582393" cy="1609212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Manual Operation 45"/>
          <p:cNvSpPr>
            <a:spLocks noChangeAspect="1"/>
          </p:cNvSpPr>
          <p:nvPr/>
        </p:nvSpPr>
        <p:spPr>
          <a:xfrm rot="10800000">
            <a:off x="2387512" y="1564456"/>
            <a:ext cx="1582393" cy="1609212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owchart: Manual Operation 46"/>
          <p:cNvSpPr>
            <a:spLocks noChangeAspect="1"/>
          </p:cNvSpPr>
          <p:nvPr/>
        </p:nvSpPr>
        <p:spPr>
          <a:xfrm rot="10800000">
            <a:off x="4028161" y="1080236"/>
            <a:ext cx="1582393" cy="1609212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BD729A5-3450-4ADD-AFA5-3D7F929C8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37" y="2188858"/>
            <a:ext cx="1745829" cy="21059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0585" y="3387006"/>
            <a:ext cx="747045" cy="747045"/>
          </a:xfrm>
          <a:prstGeom prst="rect">
            <a:avLst/>
          </a:prstGeom>
        </p:spPr>
      </p:pic>
      <p:sp>
        <p:nvSpPr>
          <p:cNvPr id="29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953429" y="3529695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514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A2E4F9CF-DBED-4049-A975-D1C3E0E064FC}"/>
              </a:ext>
            </a:extLst>
          </p:cNvPr>
          <p:cNvSpPr/>
          <p:nvPr/>
        </p:nvSpPr>
        <p:spPr>
          <a:xfrm>
            <a:off x="6086709" y="2443725"/>
            <a:ext cx="27025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600" dirty="0"/>
              <a:t>Dora has 15 shells.</a:t>
            </a:r>
          </a:p>
        </p:txBody>
      </p:sp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FA50588D-AC98-436A-ACA1-7E5127749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053758"/>
              </p:ext>
            </p:extLst>
          </p:nvPr>
        </p:nvGraphicFramePr>
        <p:xfrm>
          <a:off x="6118167" y="3079796"/>
          <a:ext cx="265176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920">
                  <a:extLst>
                    <a:ext uri="{9D8B030D-6E8A-4147-A177-3AD203B41FA5}">
                      <a16:colId xmlns:a16="http://schemas.microsoft.com/office/drawing/2014/main" val="3901835300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1276751217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2021565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6056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2496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39846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6938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916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0427835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CCEA73BB-96B5-497F-9BA8-1F9B52DEF0CC}"/>
              </a:ext>
            </a:extLst>
          </p:cNvPr>
          <p:cNvSpPr txBox="1"/>
          <p:nvPr/>
        </p:nvSpPr>
        <p:spPr>
          <a:xfrm>
            <a:off x="6421198" y="3407938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11877AD-E8EB-4E1E-9C20-C1ED1D9A60E0}"/>
              </a:ext>
            </a:extLst>
          </p:cNvPr>
          <p:cNvSpPr txBox="1"/>
          <p:nvPr/>
        </p:nvSpPr>
        <p:spPr>
          <a:xfrm>
            <a:off x="7294417" y="3406581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0AC74E-04FC-450A-BBA3-4930537CE386}"/>
              </a:ext>
            </a:extLst>
          </p:cNvPr>
          <p:cNvSpPr txBox="1"/>
          <p:nvPr/>
        </p:nvSpPr>
        <p:spPr>
          <a:xfrm>
            <a:off x="8169681" y="340580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9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8F45912-C93C-4E27-99F0-782073A46F41}"/>
              </a:ext>
            </a:extLst>
          </p:cNvPr>
          <p:cNvSpPr txBox="1"/>
          <p:nvPr/>
        </p:nvSpPr>
        <p:spPr>
          <a:xfrm>
            <a:off x="6423968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221E3B-4E41-4F21-A40C-FD8539FBDF76}"/>
              </a:ext>
            </a:extLst>
          </p:cNvPr>
          <p:cNvSpPr txBox="1"/>
          <p:nvPr/>
        </p:nvSpPr>
        <p:spPr>
          <a:xfrm>
            <a:off x="7291647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7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6DF46AE-CAFC-41D9-8145-5D3DB2BC28E2}"/>
              </a:ext>
            </a:extLst>
          </p:cNvPr>
          <p:cNvSpPr txBox="1"/>
          <p:nvPr/>
        </p:nvSpPr>
        <p:spPr>
          <a:xfrm>
            <a:off x="7295440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9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971448-1F1E-4E0D-8B6C-5E2468DC0C8C}"/>
              </a:ext>
            </a:extLst>
          </p:cNvPr>
          <p:cNvSpPr txBox="1"/>
          <p:nvPr/>
        </p:nvSpPr>
        <p:spPr>
          <a:xfrm>
            <a:off x="6433282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43E3BC-0AF4-4DD6-8E08-B8B94B46C0D2}"/>
              </a:ext>
            </a:extLst>
          </p:cNvPr>
          <p:cNvSpPr txBox="1"/>
          <p:nvPr/>
        </p:nvSpPr>
        <p:spPr>
          <a:xfrm>
            <a:off x="7308547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F15B1CB-3D89-4361-833A-C7597BB76450}"/>
              </a:ext>
            </a:extLst>
          </p:cNvPr>
          <p:cNvSpPr txBox="1"/>
          <p:nvPr/>
        </p:nvSpPr>
        <p:spPr>
          <a:xfrm>
            <a:off x="8164796" y="3776772"/>
            <a:ext cx="299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7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4128859B-43C0-40A4-BFC7-B84248DF7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8672" y="3048990"/>
            <a:ext cx="488571" cy="45214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16B0195-505A-4796-9038-0BDB41677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4201" y="3408218"/>
            <a:ext cx="488571" cy="45214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B458B044-6185-4EEE-B526-FB8EB0C6FF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3279" y="3740174"/>
            <a:ext cx="488571" cy="452142"/>
          </a:xfrm>
          <a:prstGeom prst="rect">
            <a:avLst/>
          </a:prstGeom>
        </p:spPr>
      </p:pic>
      <p:sp>
        <p:nvSpPr>
          <p:cNvPr id="74" name="Rectangle: Rounded Corners 57">
            <a:extLst>
              <a:ext uri="{FF2B5EF4-FFF2-40B4-BE49-F238E27FC236}">
                <a16:creationId xmlns:a16="http://schemas.microsoft.com/office/drawing/2014/main" id="{79308347-C82B-4C41-B471-9526493B6014}"/>
              </a:ext>
            </a:extLst>
          </p:cNvPr>
          <p:cNvSpPr/>
          <p:nvPr/>
        </p:nvSpPr>
        <p:spPr>
          <a:xfrm>
            <a:off x="5569789" y="902457"/>
            <a:ext cx="3833605" cy="14274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2600" dirty="0"/>
              <a:t>What if Dora has 17 shells?</a:t>
            </a:r>
          </a:p>
        </p:txBody>
      </p:sp>
      <p:sp>
        <p:nvSpPr>
          <p:cNvPr id="77" name="Flowchart: Manual Operation 76"/>
          <p:cNvSpPr>
            <a:spLocks noChangeAspect="1"/>
          </p:cNvSpPr>
          <p:nvPr/>
        </p:nvSpPr>
        <p:spPr>
          <a:xfrm rot="10800000">
            <a:off x="755801" y="1614702"/>
            <a:ext cx="1299443" cy="1321466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lowchart: Manual Operation 77"/>
          <p:cNvSpPr>
            <a:spLocks noChangeAspect="1"/>
          </p:cNvSpPr>
          <p:nvPr/>
        </p:nvSpPr>
        <p:spPr>
          <a:xfrm rot="10800000">
            <a:off x="2406866" y="1614701"/>
            <a:ext cx="1299443" cy="1321466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lowchart: Manual Operation 78"/>
          <p:cNvSpPr>
            <a:spLocks noChangeAspect="1"/>
          </p:cNvSpPr>
          <p:nvPr/>
        </p:nvSpPr>
        <p:spPr>
          <a:xfrm rot="10800000">
            <a:off x="4057930" y="1630256"/>
            <a:ext cx="1299443" cy="1321466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5199" y="759953"/>
            <a:ext cx="698669" cy="58620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2897" y="771651"/>
            <a:ext cx="698669" cy="586203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0595" y="771651"/>
            <a:ext cx="698669" cy="586203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6746" y="771651"/>
            <a:ext cx="698669" cy="586203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9048" y="759952"/>
            <a:ext cx="698669" cy="586203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1339" y="1355697"/>
            <a:ext cx="698669" cy="586203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9037" y="1367395"/>
            <a:ext cx="698669" cy="586203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6735" y="1367395"/>
            <a:ext cx="698669" cy="586203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2886" y="1367395"/>
            <a:ext cx="698669" cy="586203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5188" y="1355696"/>
            <a:ext cx="698669" cy="586203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7479" y="1951441"/>
            <a:ext cx="698669" cy="586203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177" y="1963139"/>
            <a:ext cx="698669" cy="586203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2875" y="1963139"/>
            <a:ext cx="698669" cy="586203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9026" y="1963139"/>
            <a:ext cx="698669" cy="586203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63EC9F8A-C929-4171-AD2F-3D72A0CF81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1328" y="1951440"/>
            <a:ext cx="698669" cy="586203"/>
          </a:xfrm>
          <a:prstGeom prst="rect">
            <a:avLst/>
          </a:prstGeom>
        </p:spPr>
      </p:pic>
      <p:sp>
        <p:nvSpPr>
          <p:cNvPr id="75" name="Rectangle: Rounded Corners 59">
            <a:extLst>
              <a:ext uri="{FF2B5EF4-FFF2-40B4-BE49-F238E27FC236}">
                <a16:creationId xmlns:a16="http://schemas.microsoft.com/office/drawing/2014/main" id="{E57BE159-57F9-4F15-AF05-3699313A4AE1}"/>
              </a:ext>
            </a:extLst>
          </p:cNvPr>
          <p:cNvSpPr/>
          <p:nvPr/>
        </p:nvSpPr>
        <p:spPr>
          <a:xfrm>
            <a:off x="5569788" y="902457"/>
            <a:ext cx="3833605" cy="143017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2600" dirty="0"/>
              <a:t>What if there were 4 sandcastles?</a:t>
            </a:r>
          </a:p>
        </p:txBody>
      </p:sp>
      <p:sp>
        <p:nvSpPr>
          <p:cNvPr id="76" name="Rectangle: Rounded Corners 58">
            <a:extLst>
              <a:ext uri="{FF2B5EF4-FFF2-40B4-BE49-F238E27FC236}">
                <a16:creationId xmlns:a16="http://schemas.microsoft.com/office/drawing/2014/main" id="{C85A75B9-6F55-4E9E-A6CF-C6C3555469EB}"/>
              </a:ext>
            </a:extLst>
          </p:cNvPr>
          <p:cNvSpPr/>
          <p:nvPr/>
        </p:nvSpPr>
        <p:spPr>
          <a:xfrm>
            <a:off x="5569789" y="915167"/>
            <a:ext cx="3833605" cy="143017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2600" dirty="0"/>
              <a:t>What if Dora used a combination of odd and even amounts?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675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2.22222E-6 L -0.50032 0.359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16" y="1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-2.22222E-6 L -0.45176 0.356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96" y="178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-2.59259E-6 L -0.46474 0.35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37" y="177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2.59259E-6 L -0.4819 0.3553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03" y="1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-2.59259E-6 L -0.46971 0.358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94" y="1791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3.7037E-7 L -0.35898 0.35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49" y="1763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-0.40945 0.435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81" y="2178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7692E-6 3.7037E-7 L -0.34807 0.3509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4" y="1754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3.7037E-7 L -0.3391 0.352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55" y="176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2.22222E-6 L -0.16699 0.2701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49" y="1349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2.22222E-6 L -0.15689 0.2701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53" y="1349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4.81481E-6 L -0.21025 0.3548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13" y="1773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-4.81481E-6 L -0.21939 0.3548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78" y="177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4.81481E-6 L -0.22949 0.35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74" y="1761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2564E-6 4.81481E-6 L -0.40224 0.4356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12" y="2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9" grpId="0"/>
      <p:bldP spid="70" grpId="0"/>
      <p:bldP spid="74" grpId="0" animBg="1"/>
      <p:bldP spid="75" grpId="0" animBg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Flowchart: Manual Operation 2"/>
          <p:cNvSpPr/>
          <p:nvPr/>
        </p:nvSpPr>
        <p:spPr>
          <a:xfrm rot="10800000">
            <a:off x="1856508" y="4696690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28255" y="680726"/>
            <a:ext cx="78139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Ron and Amir are making sandcastle towers.</a:t>
            </a:r>
          </a:p>
          <a:p>
            <a:pPr algn="l"/>
            <a:r>
              <a:rPr lang="en-GB" sz="2800" dirty="0"/>
              <a:t>First they build 2 on the bottom.</a:t>
            </a:r>
          </a:p>
          <a:p>
            <a:pPr algn="l"/>
            <a:r>
              <a:rPr lang="en-GB" sz="2800" dirty="0"/>
              <a:t>Then they build one on top.</a:t>
            </a:r>
          </a:p>
          <a:p>
            <a:pPr algn="l"/>
            <a:endParaRPr lang="en-GB" dirty="0"/>
          </a:p>
          <a:p>
            <a:pPr algn="l"/>
            <a:r>
              <a:rPr lang="en-GB" sz="2800" dirty="0"/>
              <a:t>How many sandcastles would they need if they made a tower with 3 at the base?</a:t>
            </a:r>
          </a:p>
        </p:txBody>
      </p:sp>
      <p:sp>
        <p:nvSpPr>
          <p:cNvPr id="6" name="Flowchart: Manual Operation 5"/>
          <p:cNvSpPr/>
          <p:nvPr/>
        </p:nvSpPr>
        <p:spPr>
          <a:xfrm rot="10800000">
            <a:off x="2673925" y="4690066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Manual Operation 6"/>
          <p:cNvSpPr/>
          <p:nvPr/>
        </p:nvSpPr>
        <p:spPr>
          <a:xfrm rot="10800000">
            <a:off x="2247704" y="3865419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7401" y="4579477"/>
            <a:ext cx="747045" cy="747045"/>
          </a:xfrm>
          <a:prstGeom prst="rect">
            <a:avLst/>
          </a:prstGeom>
        </p:spPr>
      </p:pic>
      <p:sp>
        <p:nvSpPr>
          <p:cNvPr id="9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460245" y="4722166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319" y="4105691"/>
            <a:ext cx="1427798" cy="1722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6457" y="3985144"/>
            <a:ext cx="1442352" cy="17607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93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255" y="680726"/>
            <a:ext cx="7813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How many sandcastles would they need if they started with 3 at the base?</a:t>
            </a:r>
          </a:p>
        </p:txBody>
      </p:sp>
      <p:sp>
        <p:nvSpPr>
          <p:cNvPr id="7" name="Flowchart: Manual Operation 6"/>
          <p:cNvSpPr/>
          <p:nvPr/>
        </p:nvSpPr>
        <p:spPr>
          <a:xfrm rot="10800000">
            <a:off x="1838994" y="4663569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952" y="4247932"/>
            <a:ext cx="1427798" cy="1722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6457" y="3985144"/>
            <a:ext cx="1442352" cy="1760737"/>
          </a:xfrm>
          <a:prstGeom prst="rect">
            <a:avLst/>
          </a:prstGeom>
        </p:spPr>
      </p:pic>
      <p:sp>
        <p:nvSpPr>
          <p:cNvPr id="14" name="Flowchart: Manual Operation 13"/>
          <p:cNvSpPr/>
          <p:nvPr/>
        </p:nvSpPr>
        <p:spPr>
          <a:xfrm rot="10800000">
            <a:off x="2660780" y="4650320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Manual Operation 14"/>
          <p:cNvSpPr/>
          <p:nvPr/>
        </p:nvSpPr>
        <p:spPr>
          <a:xfrm rot="10800000">
            <a:off x="3478197" y="4663569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nual Operation 15"/>
          <p:cNvSpPr/>
          <p:nvPr/>
        </p:nvSpPr>
        <p:spPr>
          <a:xfrm rot="10800000">
            <a:off x="2202893" y="3832297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Manual Operation 16"/>
          <p:cNvSpPr/>
          <p:nvPr/>
        </p:nvSpPr>
        <p:spPr>
          <a:xfrm rot="10800000">
            <a:off x="3020310" y="3825673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Manual Operation 17"/>
          <p:cNvSpPr/>
          <p:nvPr/>
        </p:nvSpPr>
        <p:spPr>
          <a:xfrm rot="10800000">
            <a:off x="2611600" y="3014275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2229" y="1911218"/>
                <a:ext cx="5015328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6</a:t>
                </a:r>
              </a:p>
              <a:p>
                <a:pPr algn="l"/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They would need 6 sandcastles.</a:t>
                </a:r>
              </a:p>
              <a:p>
                <a:pPr algn="l"/>
                <a:endParaRPr lang="en-GB" sz="28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algn="l"/>
                <a:r>
                  <a:rPr lang="en-GB" sz="2800" dirty="0"/>
                  <a:t>What if there were 4 sandcastles on the base?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229" y="1911218"/>
                <a:ext cx="5015328" cy="2246769"/>
              </a:xfrm>
              <a:prstGeom prst="rect">
                <a:avLst/>
              </a:prstGeom>
              <a:blipFill>
                <a:blip r:embed="rId9"/>
                <a:stretch>
                  <a:fillRect l="-2552" t="-2717" r="-1701" b="-7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352229" y="4766943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95313" y="3905783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57010" y="3087760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7401" y="4579477"/>
            <a:ext cx="747045" cy="747045"/>
          </a:xfrm>
          <a:prstGeom prst="rect">
            <a:avLst/>
          </a:prstGeom>
        </p:spPr>
      </p:pic>
      <p:sp>
        <p:nvSpPr>
          <p:cNvPr id="24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460245" y="4722166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151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Flowchart: Manual Operation 2"/>
          <p:cNvSpPr/>
          <p:nvPr/>
        </p:nvSpPr>
        <p:spPr>
          <a:xfrm rot="10800000">
            <a:off x="703586" y="4683441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28255" y="680726"/>
            <a:ext cx="7813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How many sandcastles would they need if they started with 4 on the base?</a:t>
            </a:r>
          </a:p>
        </p:txBody>
      </p:sp>
      <p:sp>
        <p:nvSpPr>
          <p:cNvPr id="6" name="Flowchart: Manual Operation 5"/>
          <p:cNvSpPr/>
          <p:nvPr/>
        </p:nvSpPr>
        <p:spPr>
          <a:xfrm rot="10800000">
            <a:off x="1521003" y="4676817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Manual Operation 6"/>
          <p:cNvSpPr/>
          <p:nvPr/>
        </p:nvSpPr>
        <p:spPr>
          <a:xfrm rot="10800000">
            <a:off x="1094782" y="3852170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76" y="4202396"/>
            <a:ext cx="1427798" cy="1722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736" y="4183187"/>
            <a:ext cx="1442352" cy="1760737"/>
          </a:xfrm>
          <a:prstGeom prst="rect">
            <a:avLst/>
          </a:prstGeom>
        </p:spPr>
      </p:pic>
      <p:sp>
        <p:nvSpPr>
          <p:cNvPr id="12" name="Flowchart: Manual Operation 11"/>
          <p:cNvSpPr/>
          <p:nvPr/>
        </p:nvSpPr>
        <p:spPr>
          <a:xfrm rot="10800000">
            <a:off x="2338420" y="4676817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Manual Operation 12"/>
          <p:cNvSpPr/>
          <p:nvPr/>
        </p:nvSpPr>
        <p:spPr>
          <a:xfrm rot="10800000">
            <a:off x="3155837" y="4670193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Manual Operation 13"/>
          <p:cNvSpPr/>
          <p:nvPr/>
        </p:nvSpPr>
        <p:spPr>
          <a:xfrm rot="10800000">
            <a:off x="1916568" y="3838921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Manual Operation 14"/>
          <p:cNvSpPr/>
          <p:nvPr/>
        </p:nvSpPr>
        <p:spPr>
          <a:xfrm rot="10800000">
            <a:off x="2733985" y="3832297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nual Operation 15"/>
          <p:cNvSpPr/>
          <p:nvPr/>
        </p:nvSpPr>
        <p:spPr>
          <a:xfrm rot="10800000">
            <a:off x="1458681" y="3020898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Manual Operation 16"/>
          <p:cNvSpPr/>
          <p:nvPr/>
        </p:nvSpPr>
        <p:spPr>
          <a:xfrm rot="10800000">
            <a:off x="2276098" y="3014274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Manual Operation 17"/>
          <p:cNvSpPr/>
          <p:nvPr/>
        </p:nvSpPr>
        <p:spPr>
          <a:xfrm rot="10800000">
            <a:off x="1867388" y="2202876"/>
            <a:ext cx="817417" cy="831271"/>
          </a:xfrm>
          <a:prstGeom prst="flowChartManualOperation">
            <a:avLst/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253366" y="2341650"/>
                <a:ext cx="501532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 10</a:t>
                </a:r>
              </a:p>
              <a:p>
                <a:pPr algn="l"/>
                <a:r>
                  <a:rPr lang="en-GB" sz="2800" dirty="0">
                    <a:solidFill>
                      <a:schemeClr val="accent5">
                        <a:lumMod val="50000"/>
                      </a:schemeClr>
                    </a:solidFill>
                  </a:rPr>
                  <a:t>They would need 10 sandcastles.</a:t>
                </a:r>
              </a:p>
              <a:p>
                <a:pPr algn="l"/>
                <a:endParaRPr lang="en-GB" sz="28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366" y="2341650"/>
                <a:ext cx="5015328" cy="1384995"/>
              </a:xfrm>
              <a:prstGeom prst="rect">
                <a:avLst/>
              </a:prstGeom>
              <a:blipFill>
                <a:blip r:embed="rId9"/>
                <a:stretch>
                  <a:fillRect l="-2555" t="-3965" r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3656223" y="3935671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9307" y="3074511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61004" y="2256488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04000" y="4793441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302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255" y="680726"/>
            <a:ext cx="7813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Can you continue the pattern?</a:t>
            </a:r>
          </a:p>
          <a:p>
            <a:pPr algn="l"/>
            <a:r>
              <a:rPr lang="en-GB" sz="2800" dirty="0"/>
              <a:t>What do you notice?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056" y="547790"/>
            <a:ext cx="1427798" cy="1722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678" y="547790"/>
            <a:ext cx="1442352" cy="17607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6536" y="2925630"/>
            <a:ext cx="2581245" cy="2614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2546" y="3664078"/>
            <a:ext cx="1909303" cy="19186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339" y="4232817"/>
            <a:ext cx="1293255" cy="13075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176560" y="3638087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35225" y="3053312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30154" y="2304501"/>
            <a:ext cx="734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10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1756" y="1279488"/>
            <a:ext cx="747045" cy="747045"/>
          </a:xfrm>
          <a:prstGeom prst="rect">
            <a:avLst/>
          </a:prstGeom>
        </p:spPr>
      </p:pic>
      <p:sp>
        <p:nvSpPr>
          <p:cNvPr id="33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4784600" y="142217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338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255" y="680726"/>
            <a:ext cx="781396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Ron and Amir have been collecting shells to decorate their sandcastle towers.</a:t>
            </a:r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We collected fewer than 60 shells.</a:t>
            </a:r>
          </a:p>
          <a:p>
            <a:pPr algn="l"/>
            <a:r>
              <a:rPr lang="en-GB" sz="2800" dirty="0"/>
              <a:t>We can put them into groups of 5, with no shells  left over.</a:t>
            </a:r>
          </a:p>
          <a:p>
            <a:pPr algn="l"/>
            <a:r>
              <a:rPr lang="en-GB" sz="2800" dirty="0"/>
              <a:t>We collected an odd number of shells.</a:t>
            </a:r>
          </a:p>
          <a:p>
            <a:pPr algn="l"/>
            <a:r>
              <a:rPr lang="en-GB" sz="2800" dirty="0"/>
              <a:t>The digits of the number add to more than 8</a:t>
            </a:r>
          </a:p>
          <a:p>
            <a:pPr algn="l"/>
            <a:r>
              <a:rPr lang="en-GB" sz="2800" dirty="0"/>
              <a:t>The digits of the number are not the same.</a:t>
            </a:r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950" y="1332132"/>
            <a:ext cx="1427798" cy="1722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72" y="1512324"/>
            <a:ext cx="1442352" cy="1760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9059" y="3731137"/>
            <a:ext cx="747045" cy="747045"/>
          </a:xfrm>
          <a:prstGeom prst="rect">
            <a:avLst/>
          </a:prstGeom>
        </p:spPr>
      </p:pic>
      <p:sp>
        <p:nvSpPr>
          <p:cNvPr id="16" name="TextBox 31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61903" y="3873826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625439" y="1472806"/>
            <a:ext cx="2838773" cy="1234768"/>
            <a:chOff x="3840506" y="535036"/>
            <a:chExt cx="2921112" cy="1117994"/>
          </a:xfrm>
        </p:grpSpPr>
        <p:sp>
          <p:nvSpPr>
            <p:cNvPr id="33" name="Rounded Rectangular Callout 32"/>
            <p:cNvSpPr/>
            <p:nvPr/>
          </p:nvSpPr>
          <p:spPr>
            <a:xfrm>
              <a:off x="3986066" y="535036"/>
              <a:ext cx="2667051" cy="1117994"/>
            </a:xfrm>
            <a:prstGeom prst="wedgeRoundRectCallout">
              <a:avLst>
                <a:gd name="adj1" fmla="val 66316"/>
                <a:gd name="adj2" fmla="val 10348"/>
                <a:gd name="adj3" fmla="val 16667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840506" y="556542"/>
              <a:ext cx="29211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Can you guess how many we’ve collected?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6122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9264" y="714019"/>
            <a:ext cx="5947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How many shells did we collect?</a:t>
            </a:r>
          </a:p>
          <a:p>
            <a:pPr lvl="0"/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9264" y="1242418"/>
            <a:ext cx="5337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We collected fewer than 60 shells.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81" y="1896443"/>
            <a:ext cx="6042747" cy="35528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9264" y="844824"/>
            <a:ext cx="677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We can put them into groups of 5, with no shells  left over.</a:t>
            </a:r>
          </a:p>
        </p:txBody>
      </p:sp>
      <p:sp>
        <p:nvSpPr>
          <p:cNvPr id="9" name="Oval 8"/>
          <p:cNvSpPr/>
          <p:nvPr/>
        </p:nvSpPr>
        <p:spPr>
          <a:xfrm>
            <a:off x="3117271" y="201939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17271" y="258710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117271" y="315481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17271" y="372252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117271" y="429023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117271" y="485794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998689" y="203121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998689" y="259892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998689" y="316663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998689" y="373434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998689" y="430205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998689" y="486976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948" y="381257"/>
            <a:ext cx="1427798" cy="172232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70" y="561449"/>
            <a:ext cx="1442352" cy="17607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316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6" grpId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81" y="1896443"/>
            <a:ext cx="6042747" cy="355284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117271" y="201939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17271" y="258710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117271" y="315481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17271" y="372252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117271" y="429023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117271" y="485794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998689" y="203121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998689" y="259892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998689" y="316663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998689" y="373434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998689" y="430205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998689" y="4869760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662957" y="918597"/>
            <a:ext cx="59886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We collected an odd number of shells.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948" y="381257"/>
            <a:ext cx="1427798" cy="172232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70" y="561449"/>
            <a:ext cx="1442352" cy="17607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083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81" y="1896443"/>
            <a:ext cx="6042747" cy="355284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117271" y="201939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17271" y="258710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117271" y="315481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17271" y="372252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117271" y="429023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117271" y="4857943"/>
            <a:ext cx="540000" cy="540000"/>
          </a:xfrm>
          <a:prstGeom prst="ellipse">
            <a:avLst/>
          </a:prstGeom>
          <a:noFill/>
          <a:ln w="38100">
            <a:solidFill>
              <a:srgbClr val="D22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75676" y="722570"/>
            <a:ext cx="89535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The digits of the number add to more than 8</a:t>
            </a:r>
          </a:p>
          <a:p>
            <a:pPr lvl="0"/>
            <a:endParaRPr lang="en-GB" sz="600" dirty="0">
              <a:solidFill>
                <a:prstClr val="black"/>
              </a:solidFill>
            </a:endParaRP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The digits of the number are not the same.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900049" y="2559393"/>
                <a:ext cx="15953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1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6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49" y="2559393"/>
                <a:ext cx="1595309" cy="523220"/>
              </a:xfrm>
              <a:prstGeom prst="rect">
                <a:avLst/>
              </a:prstGeom>
              <a:blipFill>
                <a:blip r:embed="rId8"/>
                <a:stretch>
                  <a:fillRect l="-8015" t="-11628" r="-572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900049" y="3138407"/>
                <a:ext cx="15953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2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7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49" y="3138407"/>
                <a:ext cx="1595309" cy="523220"/>
              </a:xfrm>
              <a:prstGeom prst="rect">
                <a:avLst/>
              </a:prstGeom>
              <a:blipFill>
                <a:blip r:embed="rId9"/>
                <a:stretch>
                  <a:fillRect l="-8015" t="-11628" r="-572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900049" y="3717421"/>
                <a:ext cx="15953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8</a:t>
                </a: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49" y="3717421"/>
                <a:ext cx="1595309" cy="523220"/>
              </a:xfrm>
              <a:prstGeom prst="rect">
                <a:avLst/>
              </a:prstGeom>
              <a:blipFill>
                <a:blip r:embed="rId10"/>
                <a:stretch>
                  <a:fillRect l="-8015" t="-11628" r="-572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900049" y="4296435"/>
                <a:ext cx="15953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4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9</a:t>
                </a: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49" y="4296435"/>
                <a:ext cx="1595309" cy="523220"/>
              </a:xfrm>
              <a:prstGeom prst="rect">
                <a:avLst/>
              </a:prstGeom>
              <a:blipFill>
                <a:blip r:embed="rId11"/>
                <a:stretch>
                  <a:fillRect l="-8015" t="-11628" r="-572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900049" y="4875450"/>
                <a:ext cx="177805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5B9BD5">
                        <a:lumMod val="50000"/>
                      </a:srgbClr>
                    </a:solidFill>
                  </a:rPr>
                  <a:t> 10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49" y="4875450"/>
                <a:ext cx="1778051" cy="523220"/>
              </a:xfrm>
              <a:prstGeom prst="rect">
                <a:avLst/>
              </a:prstGeom>
              <a:blipFill>
                <a:blip r:embed="rId12"/>
                <a:stretch>
                  <a:fillRect l="-7192" t="-11628" r="-479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/>
          <p:cNvCxnSpPr/>
          <p:nvPr/>
        </p:nvCxnSpPr>
        <p:spPr>
          <a:xfrm>
            <a:off x="5375564" y="1162660"/>
            <a:ext cx="1828800" cy="0"/>
          </a:xfrm>
          <a:prstGeom prst="line">
            <a:avLst/>
          </a:prstGeom>
          <a:ln w="38100">
            <a:solidFill>
              <a:srgbClr val="D22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36328" y="3223739"/>
            <a:ext cx="28812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5">
                    <a:lumMod val="50000"/>
                  </a:schemeClr>
                </a:solidFill>
              </a:rPr>
              <a:t>Ron and Amir collected 45 shells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948" y="381257"/>
            <a:ext cx="1427798" cy="172232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70" y="561449"/>
            <a:ext cx="1442352" cy="17607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263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4" grpId="1" animBg="1"/>
      <p:bldP spid="8" grpId="0"/>
      <p:bldP spid="8" grpId="1"/>
      <p:bldP spid="8" grpId="2"/>
      <p:bldP spid="21" grpId="0"/>
      <p:bldP spid="21" grpId="1"/>
      <p:bldP spid="21" grpId="2"/>
      <p:bldP spid="22" grpId="0"/>
      <p:bldP spid="22" grpId="1"/>
      <p:bldP spid="22" grpId="2"/>
      <p:bldP spid="23" grpId="0"/>
      <p:bldP spid="23" grpId="1"/>
      <p:bldP spid="23" grpId="2"/>
      <p:bldP spid="23" grpId="3"/>
      <p:bldP spid="24" grpId="0"/>
      <p:bldP spid="24" grpId="1"/>
      <p:bldP spid="24" grpId="2"/>
      <p:bldP spid="24" grpId="3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4|3.1|7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|7.8|1.5|8|2.1|5.5|0.9|7.4|1.1|15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7|6.7|0.9|6|0.8|7.3|7.5|5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|3.1|5.3|5.1|4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3.3|3.2|13.8|9.2|4.8|2.9|5.9|6.1|15.4|1.8|4.9|4.1|3.4|6.3|11.5|0.7|4.1|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4|0.7|3.6|0.8|2.5|2.1|1.5|0.8|2|6.8|4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8|0.9|0.8|1.5|0.8|0.8|1|0.8|1.1|2.5|0.8|0.9|1.1|1.9|6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2|3.2|2|2.4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4.9|3.6|4.9|3.7|5.6|5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4.6|5.8|1.8|10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2|6.6|3.8|4.1|5.4|6.5|2.4|3.8|6.6|10.5|1.4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5.1|3.6|6.1|8.4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3" ma:contentTypeDescription="Create a new document." ma:contentTypeScope="" ma:versionID="c2e0ad7e8459b4a763097fd9c50beffe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379c73df8c7c32fbb5b9cacbe02209f3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D84827-C9B3-492B-A462-A2AC3DED0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7D4C71-66F9-48C9-8A4D-9694122813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BC5F11-B40C-47FE-884A-FCBB85ED7B57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cee99ee9-287b-4f9a-957c-ba5ae7375c9a"/>
    <ds:schemaRef ds:uri="522d4c35-b548-4432-90ae-af4376e1c4b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</TotalTime>
  <Words>569</Words>
  <Application>Microsoft Office PowerPoint</Application>
  <PresentationFormat>A4 Paper (210x297 mm)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67</cp:revision>
  <dcterms:created xsi:type="dcterms:W3CDTF">2019-10-15T10:24:11Z</dcterms:created>
  <dcterms:modified xsi:type="dcterms:W3CDTF">2021-06-29T12:36:13Z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